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64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09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9D085F-9EFE-4CE5-8CCC-6D251187314A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A5CFF6-F843-4629-897E-CCEDADA97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D77EF75-5734-46C6-97AD-9DA647D9012A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0BCD80E-C451-401C-8F90-94F8F6617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0B9E-AB64-4229-81AF-D6063760F940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2F93-21F3-4D16-B94A-538F43818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1874D04-2D81-43F4-98BC-6E8AFAA44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81B7-4F1A-4FF0-8E97-AE754192FD89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A1755-A722-4BD5-927A-982AD6DFA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B23C-E52E-417F-BFC1-8BEB4D7D8D15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BB43-773D-4B3E-8B58-8EFF23965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3FA1-169E-4B89-AD69-8A9AFAA74A91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8328-B48E-4290-ADD5-3899E671B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30CDC-8759-4FFC-98BB-3BACEDEE5182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C225-31A4-4CF4-A6C4-36E16315D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8230-D95D-4B33-A70B-0B91A0DF96E2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6215-057A-4441-9E73-6FAAE41EB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77F25-E20D-45C0-9AA6-44DA9B6D3BF0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DB56-4812-47CD-AF27-E6E1B2E63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F5EC-9DA6-4A91-9F30-C7D9D4296F4F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F4A1-189D-434B-B602-06F597C41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C58ED-1CF3-44A5-B65F-1B0896D3EBFD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A073-300E-4062-BBF1-EA3079655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9C8A7D-AD84-484C-BD46-7BF16C0759CA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49DF2-49E0-43B9-A6A7-CDDB314EA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9" r:id="rId8"/>
    <p:sldLayoutId id="2147483866" r:id="rId9"/>
    <p:sldLayoutId id="2147483867" r:id="rId10"/>
    <p:sldLayoutId id="21474838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Правящего Архиерея Екатеринбургской епархии Русской Православной Церкви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пожарной безопасности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580526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ПЕНТЕГОВ А.О. </a:t>
            </a:r>
          </a:p>
          <a:p>
            <a:pPr algn="ctr"/>
            <a:r>
              <a:rPr lang="ru-RU" sz="2400" dirty="0" smtClean="0"/>
              <a:t>141 учебная группа</a:t>
            </a:r>
            <a:endParaRPr lang="ru-RU" dirty="0"/>
          </a:p>
        </p:txBody>
      </p:sp>
      <p:pic>
        <p:nvPicPr>
          <p:cNvPr id="1026" name="Picture 2" descr="\\172.16.0.2\Upload\УЧЕНЫЙ СОВЕТ\! Материалы заседаний\2018.03.28 №7\4. О представлении курсантов института к стипендии Правящего архиерея Екатеринбургской епархии РПЦ\ФПБ стипендия Епархии\DSC_0152.JPG"/>
          <p:cNvPicPr>
            <a:picLocks noChangeAspect="1" noChangeArrowheads="1"/>
          </p:cNvPicPr>
          <p:nvPr/>
        </p:nvPicPr>
        <p:blipFill>
          <a:blip r:embed="rId3" cstate="print"/>
          <a:srcRect l="28029" t="22002" r="26591" b="10111"/>
          <a:stretch>
            <a:fillRect/>
          </a:stretch>
        </p:blipFill>
        <p:spPr bwMode="auto">
          <a:xfrm>
            <a:off x="1475656" y="1988840"/>
            <a:ext cx="3096344" cy="3672408"/>
          </a:xfrm>
          <a:prstGeom prst="rect">
            <a:avLst/>
          </a:prstGeom>
          <a:noFill/>
        </p:spPr>
      </p:pic>
      <p:sp>
        <p:nvSpPr>
          <p:cNvPr id="2050" name="AutoShape 2" descr="https://4.downloader.disk.yandex.ru/preview/6e2f49eb045855a113b0f5e92942a3b63216779668352860c780d9152b80f792/inf/3QC2Ll8q5kBNBsXUPoi7ekS1gg3UaPNtt10MD2_3BCkzH-zNVIBCiBjuYwyGUdCOU8dPYdN_zSwyi4G41lbVIQ%3D%3D?uid=28722564&amp;filename=IMG-20180327-WA0010.jpg&amp;disposition=inline&amp;hash=&amp;limit=0&amp;content_type=image%2Fjpeg&amp;tknv=v2&amp;size=1280x8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Контобойцева Мария\Desktop\IMG-20180327-WA0010.jpg"/>
          <p:cNvPicPr>
            <a:picLocks noChangeAspect="1" noChangeArrowheads="1"/>
          </p:cNvPicPr>
          <p:nvPr/>
        </p:nvPicPr>
        <p:blipFill>
          <a:blip r:embed="rId4" cstate="print"/>
          <a:srcRect l="9778" t="5498" r="11997" b="21196"/>
          <a:stretch>
            <a:fillRect/>
          </a:stretch>
        </p:blipFill>
        <p:spPr bwMode="auto">
          <a:xfrm>
            <a:off x="5148064" y="1988840"/>
            <a:ext cx="3096344" cy="36724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76056" y="580526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ХАРЧЕНКО М.С. </a:t>
            </a:r>
            <a:endParaRPr lang="ru-RU" sz="2400" b="1" dirty="0" smtClean="0"/>
          </a:p>
          <a:p>
            <a:pPr algn="ctr"/>
            <a:r>
              <a:rPr lang="ru-RU" sz="2400" dirty="0" smtClean="0"/>
              <a:t>154 </a:t>
            </a:r>
            <a:r>
              <a:rPr lang="ru-RU" sz="2400" dirty="0" smtClean="0"/>
              <a:t>учебная группа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691680" y="260648"/>
            <a:ext cx="720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Правящего Архиерея Екатеринбургской епархии Русской Православной Церкви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техносферной безопасности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87727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НОВИКОВ Л.Е.</a:t>
            </a:r>
          </a:p>
          <a:p>
            <a:pPr algn="ctr"/>
            <a:r>
              <a:rPr lang="ru-RU" sz="2400" dirty="0" smtClean="0"/>
              <a:t>221 учебная группа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587727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КОРЯКИН А.А. </a:t>
            </a:r>
          </a:p>
          <a:p>
            <a:pPr algn="ctr"/>
            <a:r>
              <a:rPr lang="ru-RU" sz="2400" dirty="0" smtClean="0"/>
              <a:t>232 учебная группа</a:t>
            </a:r>
            <a:endParaRPr lang="ru-RU" sz="2400" dirty="0"/>
          </a:p>
        </p:txBody>
      </p:sp>
      <p:pic>
        <p:nvPicPr>
          <p:cNvPr id="2052" name="Picture 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44824"/>
            <a:ext cx="28803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44824"/>
            <a:ext cx="2880320" cy="401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3239</TotalTime>
  <Words>52</Words>
  <Application>Microsoft Office PowerPoint</Application>
  <PresentationFormat>Экран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Поток</vt:lpstr>
      <vt:lpstr>Слайд 1</vt:lpstr>
      <vt:lpstr>Слайд 2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ТЦ</dc:creator>
  <cp:lastModifiedBy>Мария Контобойцева</cp:lastModifiedBy>
  <cp:revision>239</cp:revision>
  <dcterms:created xsi:type="dcterms:W3CDTF">2013-06-18T09:28:31Z</dcterms:created>
  <dcterms:modified xsi:type="dcterms:W3CDTF">2018-03-27T08:33:17Z</dcterms:modified>
</cp:coreProperties>
</file>